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(VS Code, Thonny, `nano`, `vim`, etc.)
(Python, C/C++, Lua,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2023-11-19T01:42:13Z</dcterms:created>
  <dcterms:modified xsi:type="dcterms:W3CDTF">2023-11-19T01:42:13Z</dcterms:modified>
</cp:coreProperties>
</file>